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329D8F-67AA-4378-8762-753976AE828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9F27A6-94B4-4784-BA1C-F793AAA457D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A976D3F-E1F5-46BA-9C37-A2116C9273A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21C5EB-12CB-43E0-908D-3E55DA564E6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83AF7A3-03FD-4267-AF50-F46C662910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9B9326-22C2-4E76-96D2-C13964D903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AA56F3F-7714-4106-ACF0-BBF250D178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11767D-4806-4775-AF00-67F7B499F07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F46EC2-B70E-44C4-AAA9-7D10996BFF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7F9F54C-7E73-4AEE-81A6-D04DBAC9DC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40606A-8868-471E-80F9-3173A47110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CE6EDE-8D6E-46CF-8FD1-D6598CEC74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GB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F7383E1-1B80-4B17-9A2F-1EEA5C31FEA6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d7d3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/>
          <p:nvPr/>
        </p:nvSpPr>
        <p:spPr>
          <a:xfrm>
            <a:off x="720000" y="-150120"/>
            <a:ext cx="10977480" cy="716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None/>
            </a:pPr>
            <a:endParaRPr b="0" lang="en-GB" sz="72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None/>
            </a:pPr>
            <a:r>
              <a:rPr b="0" lang="en-GB" sz="6000" spc="-1" strike="noStrike">
                <a:solidFill>
                  <a:srgbClr val="ffffff"/>
                </a:solidFill>
                <a:latin typeface="ComicSansMS"/>
                <a:ea typeface="DejaVu Sans"/>
              </a:rPr>
              <a:t>”</a:t>
            </a:r>
            <a:r>
              <a:rPr b="0" lang="en-GB" sz="6000" spc="-1" strike="noStrike">
                <a:solidFill>
                  <a:srgbClr val="ffffff"/>
                </a:solidFill>
                <a:latin typeface="ComicSansMS"/>
                <a:ea typeface="DejaVu Sans"/>
              </a:rPr>
              <a:t>UPCOMING EVENTS</a:t>
            </a:r>
            <a:endParaRPr b="0" lang="en-GB" sz="60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None/>
            </a:pPr>
            <a:r>
              <a:rPr b="0" lang="en-GB" sz="6000" spc="-1" strike="noStrike">
                <a:solidFill>
                  <a:srgbClr val="ffffff"/>
                </a:solidFill>
                <a:latin typeface="ComicSansMS"/>
                <a:ea typeface="DejaVu Sans"/>
              </a:rPr>
              <a:t>ARE PUBLISHED</a:t>
            </a:r>
            <a:endParaRPr b="0" lang="en-GB" sz="60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None/>
            </a:pPr>
            <a:r>
              <a:rPr b="0" lang="en-GB" sz="6000" spc="-1" strike="noStrike">
                <a:solidFill>
                  <a:srgbClr val="ffffff"/>
                </a:solidFill>
                <a:latin typeface="ComicSansMS"/>
                <a:ea typeface="DejaVu Sans"/>
              </a:rPr>
              <a:t>ON OUR FACEBOOK</a:t>
            </a:r>
            <a:endParaRPr b="0" lang="en-GB" sz="60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None/>
            </a:pPr>
            <a:r>
              <a:rPr b="0" lang="en-GB" sz="6000" spc="-1" strike="noStrike">
                <a:solidFill>
                  <a:srgbClr val="ffffff"/>
                </a:solidFill>
                <a:latin typeface="ComicSansMS"/>
                <a:ea typeface="DejaVu Sans"/>
              </a:rPr>
              <a:t>PAGE AND</a:t>
            </a:r>
            <a:endParaRPr b="0" lang="en-GB" sz="6000" spc="-1" strike="noStrike"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None/>
            </a:pPr>
            <a:r>
              <a:rPr b="0" lang="en-GB" sz="6000" spc="-1" strike="noStrike">
                <a:solidFill>
                  <a:srgbClr val="ffffff"/>
                </a:solidFill>
                <a:latin typeface="ComicSansMS"/>
                <a:ea typeface="DejaVu Sans"/>
              </a:rPr>
              <a:t>NEWSLETTER”</a:t>
            </a:r>
            <a:endParaRPr b="0" lang="en-GB" sz="6000" spc="-1" strike="noStrike">
              <a:latin typeface="Arial"/>
              <a:ea typeface="Microsoft Ya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Application>LibreOffice/7.3.6.2$Windows_X86_64 LibreOffice_project/c28ca90fd6e1a19e189fc16c05f8f8924961e12e</Application>
  <AppVersion>15.0000</AppVersion>
  <Words>4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2015-07-28T12:35:22Z</dcterms:created>
  <dc:creator>stephen nottage</dc:creator>
  <dc:description/>
  <dc:language>en-GB</dc:language>
  <cp:lastModifiedBy/>
  <dcterms:modified xsi:type="dcterms:W3CDTF">2023-10-16T14:51:02Z</dcterms:modified>
  <cp:revision>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</vt:i4>
  </property>
</Properties>
</file>